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9939338" cy="14368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9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/>
              </a:defRPr>
            </a:lvl1pPr>
          </a:lstStyle>
          <a:p>
            <a:r>
              <a:rPr lang="ru-RU" sz="20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/>
              </a:rPr>
              <a:t>‹#›</a:t>
            </a:fld>
            <a:endParaRPr lang="ru-RU" sz="20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634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  <a:t>1</a:t>
            </a:fld>
            <a:endParaRPr lang="ru-RU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5326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5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652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969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14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176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348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3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262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079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026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931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729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54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в МНОГОКВАРТИРНОМ доме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тяжелых и неустойчивых предметов,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После прекращения толчков </a:t>
            </a:r>
            <a:endParaRPr lang="ru-RU" sz="22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скорее покиньте квартиру по лестнице,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199"/>
              </a:spcAft>
              <a:buNone/>
            </a:pP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Отойдите на безопасное расстояние: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/>
                <a:ea typeface="DejaVu Sans"/>
              </a:rPr>
              <a:t>Выезжайте на открытое пространство </a:t>
            </a:r>
            <a:endParaRPr lang="ru-RU" sz="2800" b="0" i="1" strike="noStrike" spc="-1" dirty="0">
              <a:latin typeface="Arial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при 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2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Tahoma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/>
                <a:ea typeface="DejaVu Sans"/>
              </a:rPr>
              <a:t>Следуйте в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(указать 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ХИМИЧЕСКИ </a:t>
            </a:r>
            <a:b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</a:b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2400" b="0" i="1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повязку</a:t>
            </a: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Либо укройтесь в другом надежном помещении</a:t>
            </a: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Следуйте в ближайшее защитное сооружение 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3"/>
          <a:stretch/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ПРОИЗОШЛА АВАРИЯ НА РАДИАЦИОННО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/>
                <a:ea typeface="DejaVu Sans"/>
              </a:rPr>
              <a:t>ОПАСНОМ ОБЪЕКТЕ</a:t>
            </a:r>
            <a:endParaRPr lang="ru-RU" sz="2800" b="0" i="1" strike="noStrike" spc="-1" dirty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ПРОЧИТАЙТЕ СООБЩЕНИЕ ДО КОНЦА 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298</Words>
  <Application>Microsoft Office PowerPoint</Application>
  <PresentationFormat>Широкоэкранный</PresentationFormat>
  <Paragraphs>106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Марина Первухина</dc:creator>
  <dc:description/>
  <cp:lastModifiedBy>Зубкова Елена Николаевна</cp:lastModifiedBy>
  <cp:revision>36</cp:revision>
  <cp:lastPrinted>2024-12-02T05:18:21Z</cp:lastPrinted>
  <dcterms:created xsi:type="dcterms:W3CDTF">2024-11-13T07:28:09Z</dcterms:created>
  <dcterms:modified xsi:type="dcterms:W3CDTF">2024-12-19T13:02:51Z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</Properties>
</file>